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76" d="100"/>
          <a:sy n="76" d="100"/>
        </p:scale>
        <p:origin x="27" y="279"/>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11:16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11:16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9E9B6790-EDDF-473A-902A-9E8E920803B9}"/>
              </a:ext>
            </a:extLst>
          </p:cNvPr>
          <p:cNvSpPr>
            <a:spLocks noGrp="1"/>
          </p:cNvSpPr>
          <p:nvPr>
            <p:ph type="body" sz="quarter" idx="12"/>
          </p:nvPr>
        </p:nvSpPr>
        <p:spPr>
          <a:xfrm>
            <a:off x="1546860" y="3046743"/>
            <a:ext cx="5510213" cy="307777"/>
          </a:xfrm>
        </p:spPr>
        <p:txBody>
          <a:bodyPr/>
          <a:lstStyle/>
          <a:p>
            <a:r>
              <a:rPr lang="es-ES" dirty="0" err="1"/>
              <a:t>Michaël</a:t>
            </a:r>
            <a:r>
              <a:rPr lang="es-ES" dirty="0"/>
              <a:t> </a:t>
            </a:r>
            <a:r>
              <a:rPr lang="es-ES" dirty="0" err="1"/>
              <a:t>Hompus</a:t>
            </a:r>
            <a:endParaRPr lang="es-ES" dirty="0"/>
          </a:p>
        </p:txBody>
      </p:sp>
      <p:sp>
        <p:nvSpPr>
          <p:cNvPr id="10" name="Marcador de texto 3">
            <a:extLst>
              <a:ext uri="{FF2B5EF4-FFF2-40B4-BE49-F238E27FC236}">
                <a16:creationId xmlns:a16="http://schemas.microsoft.com/office/drawing/2014/main" id="{9234193B-EBDE-4795-BCC6-1A977925A313}"/>
              </a:ext>
            </a:extLst>
          </p:cNvPr>
          <p:cNvSpPr>
            <a:spLocks noGrp="1"/>
          </p:cNvSpPr>
          <p:nvPr>
            <p:ph type="body" sz="quarter" idx="15"/>
          </p:nvPr>
        </p:nvSpPr>
        <p:spPr>
          <a:xfrm>
            <a:off x="1546856" y="3370401"/>
            <a:ext cx="5510213" cy="276999"/>
          </a:xfrm>
        </p:spPr>
        <p:txBody>
          <a:bodyPr/>
          <a:lstStyle/>
          <a:p>
            <a:r>
              <a:rPr lang="es-ES" dirty="0"/>
              <a:t>Software </a:t>
            </a:r>
            <a:r>
              <a:rPr lang="es-ES" dirty="0" err="1"/>
              <a:t>Architect</a:t>
            </a:r>
            <a:r>
              <a:rPr lang="es-ES" dirty="0"/>
              <a:t> | Microsoft MVP</a:t>
            </a:r>
          </a:p>
        </p:txBody>
      </p:sp>
      <p:pic>
        <p:nvPicPr>
          <p:cNvPr id="13" name="Imagen 20">
            <a:extLst>
              <a:ext uri="{FF2B5EF4-FFF2-40B4-BE49-F238E27FC236}">
                <a16:creationId xmlns:a16="http://schemas.microsoft.com/office/drawing/2014/main" id="{8E142FE1-48E6-45FD-BEDE-D486F24B8366}"/>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p:txBody>
          <a:bodyPr/>
          <a:lstStyle/>
          <a:p>
            <a:r>
              <a:rPr lang="en-US" dirty="0"/>
              <a:t>Building for the metaverse with Microsoft 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Michaël</a:t>
            </a:r>
            <a:r>
              <a:rPr lang="es-ES" dirty="0"/>
              <a:t> </a:t>
            </a:r>
            <a:r>
              <a:rPr lang="es-ES" dirty="0" err="1"/>
              <a:t>Hompus</a:t>
            </a:r>
            <a:endParaRPr lang="es-ES" dirty="0"/>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Software </a:t>
            </a:r>
            <a:r>
              <a:rPr lang="es-ES" dirty="0" err="1"/>
              <a:t>Architect</a:t>
            </a:r>
            <a:r>
              <a:rPr lang="es-ES" dirty="0"/>
              <a:t> | Microsoft MVP</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1388</TotalTime>
  <Words>50</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Quicksand</vt:lpstr>
      <vt:lpstr>Arial</vt:lpstr>
      <vt:lpstr>Consolas</vt:lpstr>
      <vt:lpstr>Myriad Pro</vt:lpstr>
      <vt:lpstr>Segoe UI</vt:lpstr>
      <vt:lpstr>Lufga</vt:lpstr>
      <vt:lpstr>Wingdings</vt:lpstr>
      <vt:lpstr>White Template</vt:lpstr>
      <vt:lpstr>CorelDRAW</vt:lpstr>
      <vt:lpstr>PowerPoint Presentation</vt:lpstr>
      <vt:lpstr>Building for the metaverse with Microsoft AI</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2022-03-14T22:20:17Z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